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8"/>
  </p:notesMasterIdLst>
  <p:sldIdLst>
    <p:sldId id="270" r:id="rId2"/>
    <p:sldId id="272" r:id="rId3"/>
    <p:sldId id="264" r:id="rId4"/>
    <p:sldId id="256" r:id="rId5"/>
    <p:sldId id="276" r:id="rId6"/>
    <p:sldId id="258" r:id="rId7"/>
    <p:sldId id="275" r:id="rId8"/>
    <p:sldId id="259" r:id="rId9"/>
    <p:sldId id="260" r:id="rId10"/>
    <p:sldId id="268" r:id="rId11"/>
    <p:sldId id="273" r:id="rId12"/>
    <p:sldId id="261" r:id="rId13"/>
    <p:sldId id="262" r:id="rId14"/>
    <p:sldId id="263" r:id="rId15"/>
    <p:sldId id="26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F6BD-1E0A-4A6A-BB4D-FABDDF0EF6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25D45-6086-4B22-932C-DA8B31743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C4FE80-8117-4CD8-8EFB-8CA75D3F91B8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555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661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0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D9CD-1539-4296-B746-18A0EC8F3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2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0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7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2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7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9EDE0E-9787-4BFD-8232-1C5533BD44A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7750A4C-147A-46AB-847A-B53F6E515A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Andrew_Jacks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mocratic_Party_(United_States)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Whig_Party_(United_States)" TargetMode="External"/><Relationship Id="rId4" Type="http://schemas.openxmlformats.org/officeDocument/2006/relationships/hyperlink" Target="https://en.wikipedia.org/wiki/Know_Noth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9956800" cy="161412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cs typeface="Aharoni" panose="02010803020104030203" pitchFamily="2" charset="-79"/>
              </a:rPr>
              <a:t/>
            </a:r>
            <a:br>
              <a:rPr lang="en-US" sz="4800" b="1" dirty="0" smtClean="0">
                <a:cs typeface="Aharoni" panose="02010803020104030203" pitchFamily="2" charset="-79"/>
              </a:rPr>
            </a:br>
            <a:r>
              <a:rPr lang="en-US" sz="4800" b="1" dirty="0" smtClean="0">
                <a:cs typeface="Aharoni" panose="02010803020104030203" pitchFamily="2" charset="-79"/>
              </a:rPr>
              <a:t>Birth of the Republican Party</a:t>
            </a:r>
            <a:endParaRPr lang="en-US" sz="4800" dirty="0"/>
          </a:p>
        </p:txBody>
      </p:sp>
      <p:pic>
        <p:nvPicPr>
          <p:cNvPr id="4" name="Content Placeholder 3" descr="rep party birthp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968" y="1849761"/>
            <a:ext cx="5306884" cy="3756558"/>
          </a:xfrm>
        </p:spPr>
      </p:pic>
      <p:pic>
        <p:nvPicPr>
          <p:cNvPr id="5" name="Picture 4" descr="eleph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943" y="3314544"/>
            <a:ext cx="4106368" cy="3063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567" y="5561350"/>
            <a:ext cx="487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Ripon, Wisconsin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235" y="197813"/>
            <a:ext cx="10390716" cy="5816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/>
              <a:t>The Election of 1852</a:t>
            </a:r>
          </a:p>
        </p:txBody>
      </p:sp>
      <p:pic>
        <p:nvPicPr>
          <p:cNvPr id="12292" name="ClipArt Placeholder 5" descr="1852electionresults.png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8452" y="834114"/>
            <a:ext cx="6239933" cy="3084227"/>
          </a:xfrm>
        </p:spPr>
      </p:pic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054709" y="1181387"/>
            <a:ext cx="4779489" cy="547390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Franklin Pierce (Democrat) won </a:t>
            </a:r>
          </a:p>
          <a:p>
            <a:pPr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Defeated Gen. Winfield Scott (Virginia Whig) – Lost Whig vote in the South</a:t>
            </a:r>
          </a:p>
          <a:p>
            <a:pPr lvl="1"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50.8% - 43.9% in popular vote</a:t>
            </a:r>
          </a:p>
          <a:p>
            <a:pPr lvl="1" eaLnBrk="1" hangingPunct="1"/>
            <a:r>
              <a:rPr lang="en-US" sz="2800" dirty="0" smtClean="0">
                <a:latin typeface="Tahoma" pitchFamily="34" charset="0"/>
                <a:cs typeface="Tahoma" pitchFamily="34" charset="0"/>
              </a:rPr>
              <a:t>254-42 in electoral vote</a:t>
            </a:r>
          </a:p>
          <a:p>
            <a:pPr marL="365760" lvl="1" indent="0" eaLnBrk="1" hangingPunct="1"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365760" lvl="1" indent="0" eaLnBrk="1" hangingPunct="1"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John Hale (Free Soil candidate) polled 4.9%</a:t>
            </a:r>
          </a:p>
        </p:txBody>
      </p:sp>
      <p:pic>
        <p:nvPicPr>
          <p:cNvPr id="12293" name="Picture 6" descr="FranklinPier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1" y="4242216"/>
            <a:ext cx="2087033" cy="231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WinfieldSCot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230" y="4242216"/>
            <a:ext cx="2251046" cy="231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06401" y="6488114"/>
            <a:ext cx="185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Franklin Pierce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2933251" y="6507743"/>
            <a:ext cx="1701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Winfield Scott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83" y="4242216"/>
            <a:ext cx="1768405" cy="2310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4297" y="6507743"/>
            <a:ext cx="142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Hale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108" y="909680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Out of this unsettled political atmosphere came the…</a:t>
            </a:r>
            <a:br>
              <a:rPr lang="en-US" sz="5400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504" y="902307"/>
            <a:ext cx="10515600" cy="68954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cs typeface="Aharoni" panose="02010803020104030203" pitchFamily="2" charset="-79"/>
              </a:rPr>
              <a:t>Republican Party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2388"/>
            <a:ext cx="5074227" cy="50919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Formed in 1854</a:t>
            </a:r>
          </a:p>
          <a:p>
            <a:endParaRPr lang="en-US" sz="4000" dirty="0"/>
          </a:p>
          <a:p>
            <a:r>
              <a:rPr lang="en-US" sz="4000" dirty="0" smtClean="0"/>
              <a:t>Opposed: </a:t>
            </a:r>
          </a:p>
          <a:p>
            <a:pPr lvl="1">
              <a:buFontTx/>
              <a:buChar char="-"/>
            </a:pPr>
            <a:r>
              <a:rPr lang="en-US" sz="4000" dirty="0" smtClean="0"/>
              <a:t>Kansas-Nebraska Act</a:t>
            </a:r>
          </a:p>
          <a:p>
            <a:pPr lvl="1">
              <a:buFontTx/>
              <a:buChar char="-"/>
            </a:pPr>
            <a:r>
              <a:rPr lang="en-US" sz="4000" dirty="0" smtClean="0"/>
              <a:t>Spread of slavery into the territories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427" y="2672924"/>
            <a:ext cx="5347855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1039" y="796415"/>
            <a:ext cx="10515600" cy="104931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cs typeface="Aharoni" panose="02010803020104030203" pitchFamily="2" charset="-79"/>
              </a:rPr>
              <a:t>Republican Party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9437"/>
            <a:ext cx="10515600" cy="46479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Supporters:</a:t>
            </a:r>
          </a:p>
          <a:p>
            <a:pPr>
              <a:buFontTx/>
              <a:buChar char="-"/>
            </a:pPr>
            <a:r>
              <a:rPr lang="en-US" sz="3200" dirty="0" smtClean="0"/>
              <a:t>Free - </a:t>
            </a:r>
            <a:r>
              <a:rPr lang="en-US" sz="3200" dirty="0" err="1" smtClean="0"/>
              <a:t>Soilers</a:t>
            </a:r>
            <a:r>
              <a:rPr lang="en-US" sz="3200" dirty="0" smtClean="0"/>
              <a:t> – people who wanted new territory to be free of slavery </a:t>
            </a:r>
          </a:p>
          <a:p>
            <a:pPr>
              <a:buFontTx/>
              <a:buChar char="-"/>
            </a:pPr>
            <a:r>
              <a:rPr lang="en-US" sz="3200" dirty="0" smtClean="0"/>
              <a:t>Northern “conscience” Whigs</a:t>
            </a:r>
          </a:p>
          <a:p>
            <a:pPr>
              <a:buFontTx/>
              <a:buChar char="-"/>
            </a:pPr>
            <a:r>
              <a:rPr lang="en-US" sz="3200" dirty="0" smtClean="0"/>
              <a:t>Anti-slavery Democrats</a:t>
            </a:r>
          </a:p>
          <a:p>
            <a:pPr>
              <a:buFontTx/>
              <a:buChar char="-"/>
            </a:pPr>
            <a:r>
              <a:rPr lang="en-US" sz="3200" dirty="0" smtClean="0"/>
              <a:t>Temperance supporters</a:t>
            </a:r>
          </a:p>
          <a:p>
            <a:pPr>
              <a:buFontTx/>
              <a:buChar char="-"/>
            </a:pPr>
            <a:r>
              <a:rPr lang="en-US" sz="3200" dirty="0" smtClean="0"/>
              <a:t>Small farmers who wanted western land</a:t>
            </a:r>
          </a:p>
          <a:p>
            <a:pPr>
              <a:buFontTx/>
              <a:buChar char="-"/>
            </a:pPr>
            <a:r>
              <a:rPr lang="en-US" sz="3200" dirty="0" smtClean="0"/>
              <a:t>Large farmers who wanted better infrastructure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61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15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Election of 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1856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73773"/>
              </p:ext>
            </p:extLst>
          </p:nvPr>
        </p:nvGraphicFramePr>
        <p:xfrm>
          <a:off x="838200" y="1019175"/>
          <a:ext cx="10515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1663700"/>
                <a:gridCol w="3340100"/>
                <a:gridCol w="2882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 Fremont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Republican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 Know-Nothings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James Buchanan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Democrat from Pennsylvania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His Southern</a:t>
                      </a:r>
                      <a:r>
                        <a:rPr lang="en-US" baseline="0" dirty="0" smtClean="0"/>
                        <a:t> friends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Northerners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 of country during incidents in Kansas – “Kansas-less”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Millard Fillmore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 Know-Nothings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7500" y="3657600"/>
            <a:ext cx="1138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0" y="6184900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Buchanan</a:t>
            </a:r>
            <a:endParaRPr lang="en-US" dirty="0"/>
          </a:p>
        </p:txBody>
      </p:sp>
      <p:pic>
        <p:nvPicPr>
          <p:cNvPr id="10" name="Picture 7" descr="James Buchana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2222"/>
          <a:stretch>
            <a:fillRect/>
          </a:stretch>
        </p:blipFill>
        <p:spPr>
          <a:xfrm>
            <a:off x="825500" y="3263901"/>
            <a:ext cx="2036326" cy="2730500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1" name="Picture 9" descr="John C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2959" r="2342" b="10638"/>
          <a:stretch>
            <a:fillRect/>
          </a:stretch>
        </p:blipFill>
        <p:spPr>
          <a:xfrm>
            <a:off x="4419601" y="3225800"/>
            <a:ext cx="2057400" cy="2863434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2" name="Picture 11" descr="Millard Fillmore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5608" t="4445" r="10280" b="6667"/>
          <a:stretch>
            <a:fillRect/>
          </a:stretch>
        </p:blipFill>
        <p:spPr>
          <a:xfrm>
            <a:off x="8039100" y="3111500"/>
            <a:ext cx="2159000" cy="2947206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356100" y="6248400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Fremont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39100" y="62484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Millard Fillmore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1856 Election Results</a:t>
            </a:r>
            <a:endParaRPr lang="en-US" b="1" dirty="0"/>
          </a:p>
        </p:txBody>
      </p:sp>
      <p:pic>
        <p:nvPicPr>
          <p:cNvPr id="4" name="Picture 6" descr="1856ele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49573" y="1193800"/>
            <a:ext cx="5127054" cy="48736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30900" y="901149"/>
            <a:ext cx="5397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 they mean?</a:t>
            </a:r>
          </a:p>
          <a:p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b="1" dirty="0" smtClean="0"/>
              <a:t>Buchanan wins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Shows that the Democrats can win with a National Candidate (supported by both the north and south)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Know-Nothings are in decline – basically dead as a party</a:t>
            </a:r>
          </a:p>
          <a:p>
            <a:endParaRPr lang="en-US" sz="2400" dirty="0" smtClean="0"/>
          </a:p>
          <a:p>
            <a:r>
              <a:rPr lang="en-US" sz="2400" dirty="0" smtClean="0"/>
              <a:t>- Republicans are strong in the North – because Fremont won 11 of 16 free states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052" y="923450"/>
            <a:ext cx="9956800" cy="487375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What two parties fell apart in the 1850’s?</a:t>
            </a:r>
          </a:p>
          <a:p>
            <a:endParaRPr lang="en-US" dirty="0"/>
          </a:p>
          <a:p>
            <a:pPr lvl="1"/>
            <a:r>
              <a:rPr lang="en-US" dirty="0" smtClean="0"/>
              <a:t>Whigs &amp; Know Nothings</a:t>
            </a:r>
          </a:p>
          <a:p>
            <a:pPr lvl="2"/>
            <a:r>
              <a:rPr lang="en-US" dirty="0" smtClean="0"/>
              <a:t>The issue of slavery divided both parties and weakened their national power.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sz="2800" dirty="0" smtClean="0"/>
              <a:t>What two parties were left?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Democrats and Republicans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82" y="3678382"/>
            <a:ext cx="4239491" cy="3179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09" y="4145972"/>
            <a:ext cx="4128654" cy="23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45" y="955964"/>
            <a:ext cx="9956800" cy="48737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Remember there were other political parties already around…for example the…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80465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  <a:cs typeface="Aharoni" panose="02010803020104030203" pitchFamily="2" charset="-79"/>
              </a:rPr>
              <a:t>Democratic Party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9134"/>
            <a:ext cx="9956800" cy="515481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modern Democratic Party was founded around 1828 with roots in the Democratic-Republican Party</a:t>
            </a:r>
            <a:endParaRPr lang="en-US" sz="2800" baseline="30000" dirty="0" smtClean="0"/>
          </a:p>
          <a:p>
            <a:r>
              <a:rPr lang="en-US" sz="2800" dirty="0" smtClean="0"/>
              <a:t> The first Democratic president was </a:t>
            </a:r>
            <a:r>
              <a:rPr lang="en-US" sz="2800" dirty="0" smtClean="0">
                <a:hlinkClick r:id="rId2" tooltip="Andrew Jackson"/>
              </a:rPr>
              <a:t>Andrew Jackson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/>
              <a:t>Supported:</a:t>
            </a:r>
          </a:p>
          <a:p>
            <a:pPr>
              <a:buNone/>
            </a:pPr>
            <a:r>
              <a:rPr lang="en-US" sz="2800" dirty="0" smtClean="0"/>
              <a:t>- states’ rights</a:t>
            </a:r>
          </a:p>
          <a:p>
            <a:pPr>
              <a:buNone/>
            </a:pPr>
            <a:r>
              <a:rPr lang="en-US" sz="2800" dirty="0" smtClean="0"/>
              <a:t>- An agrarian economy</a:t>
            </a:r>
          </a:p>
          <a:p>
            <a:pPr>
              <a:buFontTx/>
              <a:buChar char="-"/>
            </a:pPr>
            <a:r>
              <a:rPr lang="en-US" sz="2800" dirty="0" smtClean="0"/>
              <a:t>strongest support in the south</a:t>
            </a:r>
          </a:p>
          <a:p>
            <a:pPr marL="0" indent="0">
              <a:buNone/>
            </a:pPr>
            <a:r>
              <a:rPr lang="en-US" sz="2800" u="sng" dirty="0" smtClean="0"/>
              <a:t>Opposed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- government limitation on </a:t>
            </a:r>
          </a:p>
          <a:p>
            <a:pPr>
              <a:buNone/>
            </a:pPr>
            <a:r>
              <a:rPr lang="en-US" sz="2800" dirty="0" smtClean="0"/>
              <a:t>personal liberty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democratic pa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3751" y="2836420"/>
            <a:ext cx="3874255" cy="3788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4852"/>
            <a:ext cx="10515600" cy="704538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4000" b="1" dirty="0" smtClean="0">
                <a:cs typeface="Tahoma" pitchFamily="34" charset="0"/>
              </a:rPr>
              <a:t>Whigs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383" y="929390"/>
            <a:ext cx="10463134" cy="5043622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Founded in 1834 to oppose Andrew Jackson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Win Presidential Elections of 1840 (Tyler) and 1848 (Taylor)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Fall apart in 1852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78524"/>
            <a:ext cx="2882042" cy="2234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992" y="3590758"/>
            <a:ext cx="2676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762444" cy="555955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Based on the information below…Why did the Whig party fall apart?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Northern (Conscience)</a:t>
            </a:r>
            <a:r>
              <a:rPr lang="en-US" dirty="0"/>
              <a:t>				</a:t>
            </a:r>
            <a:r>
              <a:rPr lang="en-US" u="sng" dirty="0"/>
              <a:t>Southern (Cotton)</a:t>
            </a:r>
          </a:p>
          <a:p>
            <a:pPr marL="0" indent="0">
              <a:buNone/>
            </a:pPr>
            <a:r>
              <a:rPr lang="en-US" dirty="0"/>
              <a:t>* opposed Fugitive Slave Act		* supported Fugitive Slave Act</a:t>
            </a:r>
          </a:p>
          <a:p>
            <a:pPr marL="0" indent="0">
              <a:buNone/>
            </a:pPr>
            <a:r>
              <a:rPr lang="en-US" dirty="0"/>
              <a:t>* opposed Compromise of 1850		* supported Compromise of 1850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6" y="1709900"/>
            <a:ext cx="4152900" cy="27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8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44" y="619226"/>
            <a:ext cx="10515600" cy="69144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cs typeface="Aharoni" panose="02010803020104030203" pitchFamily="2" charset="-79"/>
              </a:rPr>
              <a:t>Know Nothings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944" y="1426422"/>
            <a:ext cx="10964056" cy="4881092"/>
          </a:xfrm>
        </p:spPr>
        <p:txBody>
          <a:bodyPr>
            <a:normAutofit/>
          </a:bodyPr>
          <a:lstStyle/>
          <a:p>
            <a:r>
              <a:rPr lang="en-US" dirty="0" smtClean="0"/>
              <a:t>Formed around 1849-50</a:t>
            </a:r>
          </a:p>
          <a:p>
            <a:endParaRPr lang="en-US" dirty="0"/>
          </a:p>
          <a:p>
            <a:r>
              <a:rPr lang="en-US" dirty="0" smtClean="0"/>
              <a:t>Really called the </a:t>
            </a:r>
            <a:r>
              <a:rPr lang="en-US" u="sng" dirty="0" smtClean="0"/>
              <a:t>American Party</a:t>
            </a:r>
            <a:r>
              <a:rPr lang="en-US" dirty="0" smtClean="0"/>
              <a:t> but because they used a secret handshake and said “I know nothing” when asked about their activities they soon were called the Know-Nothings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u="sng" dirty="0"/>
              <a:t>Supported:</a:t>
            </a:r>
          </a:p>
          <a:p>
            <a:pPr lvl="1"/>
            <a:r>
              <a:rPr lang="en-US" dirty="0"/>
              <a:t>Longer naturalization period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u="sng" dirty="0" smtClean="0"/>
              <a:t>Opposed:</a:t>
            </a:r>
          </a:p>
          <a:p>
            <a:pPr lvl="1"/>
            <a:r>
              <a:rPr lang="en-US" dirty="0" smtClean="0"/>
              <a:t>Immigrants</a:t>
            </a:r>
          </a:p>
          <a:p>
            <a:pPr lvl="1"/>
            <a:r>
              <a:rPr lang="en-US" dirty="0" smtClean="0"/>
              <a:t>Catholics (pope threatened democracy)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 descr="know noth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5592" y="3097457"/>
            <a:ext cx="4743744" cy="28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ody mon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7500" y="716687"/>
            <a:ext cx="4834255" cy="4344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3630" y="5367699"/>
            <a:ext cx="404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Happened in Louisville, Kentucky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978" y="716687"/>
            <a:ext cx="5732522" cy="55608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August 6, 1855, </a:t>
            </a:r>
            <a:r>
              <a:rPr lang="en-US" dirty="0" smtClean="0"/>
              <a:t>an </a:t>
            </a:r>
            <a:r>
              <a:rPr lang="en-US" dirty="0"/>
              <a:t>election day, when Protestant </a:t>
            </a:r>
            <a:r>
              <a:rPr lang="en-US" dirty="0" smtClean="0"/>
              <a:t>mobs </a:t>
            </a:r>
            <a:r>
              <a:rPr lang="en-US" dirty="0"/>
              <a:t>attacked German and Irish Catholic neighborhoods.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riots grew out of the </a:t>
            </a:r>
            <a:r>
              <a:rPr lang="en-US" dirty="0" smtClean="0"/>
              <a:t>rivalry </a:t>
            </a:r>
            <a:r>
              <a:rPr lang="en-US" dirty="0"/>
              <a:t>between </a:t>
            </a: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>
                <a:hlinkClick r:id="rId3" tooltip="Democratic Party (United States)"/>
              </a:rPr>
              <a:t>Democrats</a:t>
            </a:r>
            <a:r>
              <a:rPr lang="en-US" dirty="0"/>
              <a:t> and the nativist </a:t>
            </a:r>
            <a:r>
              <a:rPr lang="en-US" dirty="0" smtClean="0">
                <a:hlinkClick r:id="rId4" tooltip="Know Nothing"/>
              </a:rPr>
              <a:t>Know-Nothing </a:t>
            </a:r>
            <a:r>
              <a:rPr lang="en-US" dirty="0">
                <a:hlinkClick r:id="rId4" tooltip="Know Nothing"/>
              </a:rPr>
              <a:t>Party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Multiple </a:t>
            </a:r>
            <a:r>
              <a:rPr lang="en-US" dirty="0"/>
              <a:t>street </a:t>
            </a:r>
            <a:r>
              <a:rPr lang="en-US" dirty="0" smtClean="0"/>
              <a:t>fights raged</a:t>
            </a:r>
            <a:r>
              <a:rPr lang="en-US" dirty="0"/>
              <a:t>, leaving twenty-two people dead, </a:t>
            </a:r>
            <a:r>
              <a:rPr lang="en-US" dirty="0" smtClean="0"/>
              <a:t>scores </a:t>
            </a:r>
            <a:r>
              <a:rPr lang="en-US" dirty="0"/>
              <a:t>were injured, and much property was </a:t>
            </a:r>
            <a:r>
              <a:rPr lang="en-US" dirty="0" smtClean="0"/>
              <a:t>destroyed </a:t>
            </a:r>
            <a:r>
              <a:rPr lang="en-US" dirty="0"/>
              <a:t>by fire. Five people were later </a:t>
            </a:r>
            <a:r>
              <a:rPr lang="en-US" dirty="0" smtClean="0"/>
              <a:t>indicted, but </a:t>
            </a:r>
            <a:r>
              <a:rPr lang="en-US" dirty="0"/>
              <a:t>none were convicted, and the victims </a:t>
            </a:r>
            <a:r>
              <a:rPr lang="en-US" dirty="0" smtClean="0"/>
              <a:t>were not </a:t>
            </a:r>
            <a:r>
              <a:rPr lang="en-US" dirty="0"/>
              <a:t>compensated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Bloody Monday was sparked by the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tooltip="Know Nothing"/>
              </a:rPr>
              <a:t>Know </a:t>
            </a:r>
            <a:r>
              <a:rPr lang="en-US" dirty="0">
                <a:hlinkClick r:id="rId4" tooltip="Know Nothing"/>
              </a:rPr>
              <a:t>Nothing</a:t>
            </a:r>
            <a:r>
              <a:rPr lang="en-US" dirty="0"/>
              <a:t> political party (officially known as the American Party), an offshoot of the shattered </a:t>
            </a:r>
            <a:r>
              <a:rPr lang="en-US" dirty="0">
                <a:hlinkClick r:id="rId5" tooltip="Whig Party (United States)"/>
              </a:rPr>
              <a:t>Whig Party</a:t>
            </a:r>
            <a:r>
              <a:rPr lang="en-US" dirty="0"/>
              <a:t>, fed in large part by the radical, inflammatory anti-immigrant </a:t>
            </a:r>
            <a:r>
              <a:rPr lang="en-US" dirty="0" smtClean="0"/>
              <a:t>writings.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9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7" y="646080"/>
            <a:ext cx="9956800" cy="71471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cs typeface="Aharoni" panose="02010803020104030203" pitchFamily="2" charset="-79"/>
              </a:rPr>
              <a:t>Know Nothings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774" y="1541207"/>
            <a:ext cx="11455400" cy="4873752"/>
          </a:xfrm>
        </p:spPr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2800" dirty="0" smtClean="0"/>
              <a:t>1854 the party splits over slavery in the territories.</a:t>
            </a:r>
          </a:p>
          <a:p>
            <a:pPr marL="228600" lvl="2">
              <a:spcBef>
                <a:spcPts val="1000"/>
              </a:spcBef>
            </a:pPr>
            <a:endParaRPr lang="en-US" sz="2800" dirty="0"/>
          </a:p>
          <a:p>
            <a:pPr marL="228600" lvl="2">
              <a:spcBef>
                <a:spcPts val="1000"/>
              </a:spcBef>
            </a:pPr>
            <a:endParaRPr lang="en-US" sz="2800" dirty="0" smtClean="0"/>
          </a:p>
          <a:p>
            <a:pPr marL="228600" lvl="2">
              <a:spcBef>
                <a:spcPts val="1000"/>
              </a:spcBef>
            </a:pPr>
            <a:endParaRPr lang="en-US" sz="2800" dirty="0" smtClean="0"/>
          </a:p>
          <a:p>
            <a:pPr lvl="1"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7" y="2784763"/>
            <a:ext cx="4279862" cy="344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93" y="3049299"/>
            <a:ext cx="5687952" cy="27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2768" y="969448"/>
            <a:ext cx="10515600" cy="65069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cs typeface="Aharoni" panose="02010803020104030203" pitchFamily="2" charset="-79"/>
              </a:rPr>
              <a:t>Anti-Slavery Parties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781" y="2275362"/>
            <a:ext cx="9956800" cy="5304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Liberty Party </a:t>
            </a:r>
            <a:r>
              <a:rPr lang="en-US" sz="2800" dirty="0" smtClean="0"/>
              <a:t>- 1844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wanted to achieve abolition by </a:t>
            </a:r>
            <a:r>
              <a:rPr lang="en-US" sz="2800" u="sng" dirty="0" smtClean="0"/>
              <a:t>passing new laws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Free Soil Party </a:t>
            </a:r>
            <a:r>
              <a:rPr lang="en-US" sz="2800" dirty="0" smtClean="0"/>
              <a:t>– 1848</a:t>
            </a:r>
          </a:p>
          <a:p>
            <a:pPr>
              <a:buFontTx/>
              <a:buChar char="-"/>
            </a:pPr>
            <a:r>
              <a:rPr lang="en-US" sz="2800" dirty="0" smtClean="0"/>
              <a:t>Opposed expanding slavery into the new territories</a:t>
            </a:r>
          </a:p>
          <a:p>
            <a:pPr>
              <a:buFontTx/>
              <a:buChar char="-"/>
            </a:pPr>
            <a:r>
              <a:rPr lang="en-US" sz="2800" dirty="0" smtClean="0"/>
              <a:t>believed </a:t>
            </a:r>
            <a:r>
              <a:rPr lang="en-US" sz="2800" dirty="0"/>
              <a:t>slavery should be contained, and that if contained it would ultimately </a:t>
            </a:r>
            <a:r>
              <a:rPr lang="en-US" sz="2800" dirty="0" smtClean="0"/>
              <a:t>disappear</a:t>
            </a:r>
          </a:p>
        </p:txBody>
      </p:sp>
    </p:spTree>
    <p:extLst>
      <p:ext uri="{BB962C8B-B14F-4D97-AF65-F5344CB8AC3E}">
        <p14:creationId xmlns:p14="http://schemas.microsoft.com/office/powerpoint/2010/main" val="19854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788</TotalTime>
  <Words>423</Words>
  <Application>Microsoft Office PowerPoint</Application>
  <PresentationFormat>Widescreen</PresentationFormat>
  <Paragraphs>132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Calibri</vt:lpstr>
      <vt:lpstr>Tahoma</vt:lpstr>
      <vt:lpstr>Tw Cen MT</vt:lpstr>
      <vt:lpstr>Tw Cen MT Condensed</vt:lpstr>
      <vt:lpstr>Wingdings 3</vt:lpstr>
      <vt:lpstr>Integral</vt:lpstr>
      <vt:lpstr> Birth of the Republican Party</vt:lpstr>
      <vt:lpstr>PowerPoint Presentation</vt:lpstr>
      <vt:lpstr>Democratic Party</vt:lpstr>
      <vt:lpstr>Whigs</vt:lpstr>
      <vt:lpstr>PowerPoint Presentation</vt:lpstr>
      <vt:lpstr>Know Nothings</vt:lpstr>
      <vt:lpstr>PowerPoint Presentation</vt:lpstr>
      <vt:lpstr>Know Nothings</vt:lpstr>
      <vt:lpstr>Anti-Slavery Parties</vt:lpstr>
      <vt:lpstr>The Election of 1852</vt:lpstr>
      <vt:lpstr>Out of this unsettled political atmosphere came the… </vt:lpstr>
      <vt:lpstr>Republican Party</vt:lpstr>
      <vt:lpstr>Republican Party</vt:lpstr>
      <vt:lpstr>Election of 1856 </vt:lpstr>
      <vt:lpstr>1856 Election Results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of the Republican Party - Whigs</dc:title>
  <dc:creator>Tonya Eastman</dc:creator>
  <cp:lastModifiedBy>Kalen Perry</cp:lastModifiedBy>
  <cp:revision>55</cp:revision>
  <dcterms:created xsi:type="dcterms:W3CDTF">2014-04-28T02:27:56Z</dcterms:created>
  <dcterms:modified xsi:type="dcterms:W3CDTF">2018-04-26T10:59:31Z</dcterms:modified>
</cp:coreProperties>
</file>