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Proclamation of 1763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4211" y="685800"/>
            <a:ext cx="10739349" cy="3615267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dirty="0" smtClean="0"/>
              <a:t>What?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An order NOT to settle past the </a:t>
            </a:r>
          </a:p>
          <a:p>
            <a:pPr marL="0" indent="0">
              <a:buNone/>
            </a:pPr>
            <a:r>
              <a:rPr lang="en-US" sz="2400" dirty="0" smtClean="0"/>
              <a:t>Appalachian Mountains</a:t>
            </a:r>
          </a:p>
          <a:p>
            <a:endParaRPr lang="en-US" sz="2400" dirty="0"/>
          </a:p>
          <a:p>
            <a:r>
              <a:rPr lang="en-US" sz="2400" b="1" dirty="0" smtClean="0"/>
              <a:t>Why? (purpose)</a:t>
            </a:r>
          </a:p>
          <a:p>
            <a:r>
              <a:rPr lang="en-US" sz="2400" dirty="0" smtClean="0"/>
              <a:t>To avoid further conflict with </a:t>
            </a:r>
          </a:p>
          <a:p>
            <a:pPr marL="0" indent="0">
              <a:buNone/>
            </a:pPr>
            <a:r>
              <a:rPr lang="en-US" sz="2400" dirty="0" smtClean="0"/>
              <a:t>Native Americans </a:t>
            </a:r>
            <a:r>
              <a:rPr lang="en-US" sz="2400" u="sng" dirty="0" smtClean="0"/>
              <a:t>and</a:t>
            </a:r>
            <a:r>
              <a:rPr lang="en-US" sz="2400" dirty="0" smtClean="0"/>
              <a:t> because </a:t>
            </a:r>
          </a:p>
          <a:p>
            <a:pPr marL="0" indent="0">
              <a:buNone/>
            </a:pPr>
            <a:r>
              <a:rPr lang="en-US" sz="2400" dirty="0" smtClean="0"/>
              <a:t>the British cannot protect colonists in </a:t>
            </a:r>
          </a:p>
          <a:p>
            <a:pPr marL="0" indent="0">
              <a:buNone/>
            </a:pPr>
            <a:r>
              <a:rPr lang="en-US" sz="2400" dirty="0" smtClean="0"/>
              <a:t>such a large area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57" y="672444"/>
            <a:ext cx="4937109" cy="407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82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What do you think was the response of the colonists?</a:t>
            </a:r>
          </a:p>
          <a:p>
            <a:endParaRPr lang="en-US" sz="4000" dirty="0"/>
          </a:p>
          <a:p>
            <a:r>
              <a:rPr lang="en-US" sz="4000" dirty="0" smtClean="0"/>
              <a:t>Which colonists?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78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10,000 British Troops left in North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</a:t>
            </a:r>
          </a:p>
          <a:p>
            <a:r>
              <a:rPr lang="en-US" dirty="0" smtClean="0"/>
              <a:t>After the French and Indian War the British </a:t>
            </a:r>
          </a:p>
          <a:p>
            <a:pPr marL="0" indent="0">
              <a:buNone/>
            </a:pPr>
            <a:r>
              <a:rPr lang="en-US" dirty="0" smtClean="0"/>
              <a:t>left 10,000 British Soldiers in America </a:t>
            </a:r>
          </a:p>
          <a:p>
            <a:r>
              <a:rPr lang="en-US" b="1" dirty="0" smtClean="0"/>
              <a:t>Why? (purpose)</a:t>
            </a:r>
          </a:p>
          <a:p>
            <a:r>
              <a:rPr lang="en-US" dirty="0" smtClean="0"/>
              <a:t>To protect the colonists from Native Americans </a:t>
            </a:r>
          </a:p>
          <a:p>
            <a:pPr marL="0" indent="0">
              <a:buNone/>
            </a:pPr>
            <a:r>
              <a:rPr lang="en-US" dirty="0" smtClean="0"/>
              <a:t>and French people still in territory that is now British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674" y="499534"/>
            <a:ext cx="4228157" cy="3312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86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do you think was the response of the colonists?</a:t>
            </a:r>
          </a:p>
          <a:p>
            <a:endParaRPr lang="en-US" sz="2800" dirty="0"/>
          </a:p>
          <a:p>
            <a:r>
              <a:rPr lang="en-US" sz="2800" dirty="0"/>
              <a:t>Which colonists?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14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81" y="5079760"/>
            <a:ext cx="8534400" cy="1507067"/>
          </a:xfrm>
        </p:spPr>
        <p:txBody>
          <a:bodyPr/>
          <a:lstStyle/>
          <a:p>
            <a:r>
              <a:rPr lang="en-US" dirty="0" smtClean="0"/>
              <a:t>Writs of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What?</a:t>
            </a:r>
          </a:p>
          <a:p>
            <a:r>
              <a:rPr lang="en-US" sz="2800" dirty="0" smtClean="0"/>
              <a:t>An order allowing British officials to search colonial businesses to look for smuggled goods</a:t>
            </a:r>
          </a:p>
          <a:p>
            <a:r>
              <a:rPr lang="en-US" sz="2800" b="1" dirty="0" smtClean="0"/>
              <a:t>Why? </a:t>
            </a:r>
            <a:r>
              <a:rPr lang="en-US" sz="2800" b="1" dirty="0"/>
              <a:t>(</a:t>
            </a:r>
            <a:r>
              <a:rPr lang="en-US" sz="2800" b="1" dirty="0" smtClean="0"/>
              <a:t>purpose)</a:t>
            </a:r>
          </a:p>
          <a:p>
            <a:r>
              <a:rPr lang="en-US" sz="2800" dirty="0" smtClean="0"/>
              <a:t>To crack down on smuggling </a:t>
            </a:r>
          </a:p>
          <a:p>
            <a:pPr marL="0" indent="0">
              <a:buNone/>
            </a:pPr>
            <a:r>
              <a:rPr lang="en-US" sz="2800" dirty="0" smtClean="0"/>
              <a:t>in New England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613" y="2493433"/>
            <a:ext cx="4964069" cy="371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58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What do you think was the response of the colonists?</a:t>
            </a:r>
          </a:p>
          <a:p>
            <a:endParaRPr lang="en-US" sz="3200" dirty="0"/>
          </a:p>
          <a:p>
            <a:r>
              <a:rPr lang="en-US" sz="3200" dirty="0"/>
              <a:t>Which colonists?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6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</TotalTime>
  <Words>156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Slice</vt:lpstr>
      <vt:lpstr>Proclamation of 1763</vt:lpstr>
      <vt:lpstr>PowerPoint Presentation</vt:lpstr>
      <vt:lpstr>10,000 British Troops left in North America</vt:lpstr>
      <vt:lpstr>PowerPoint Presentation</vt:lpstr>
      <vt:lpstr>Writs of Assistance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Proclamation of 1763</dc:title>
  <dc:creator>Tonya Eastman</dc:creator>
  <cp:lastModifiedBy>Tonya Eastman</cp:lastModifiedBy>
  <cp:revision>4</cp:revision>
  <dcterms:created xsi:type="dcterms:W3CDTF">2014-02-09T21:27:49Z</dcterms:created>
  <dcterms:modified xsi:type="dcterms:W3CDTF">2014-02-09T22:01:11Z</dcterms:modified>
</cp:coreProperties>
</file>